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ontserrat-italic.fntdata"/><Relationship Id="rId6" Type="http://schemas.openxmlformats.org/officeDocument/2006/relationships/slide" Target="slides/slide1.xml"/><Relationship Id="rId18"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png>
</file>

<file path=ppt/media/image21.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8e0722e0a6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8e0722e0a6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8e0722e0a6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8e0722e0a6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8e0722e0a6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8e0722e0a6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8e0722e0a6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8e0722e0a6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8e0722e0a6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8e0722e0a6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8e0722e0a6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8e0722e0a6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8e0722e0a6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8e0722e0a6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8e0722e0a6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8e0722e0a6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8e0722e0a6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8e0722e0a6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8e0722e0a6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8e0722e0a6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 Id="rId4" Type="http://schemas.openxmlformats.org/officeDocument/2006/relationships/image" Target="../media/image1.jpg"/><Relationship Id="rId5"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12.jpg"/><Relationship Id="rId5"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1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jpg"/><Relationship Id="rId4" Type="http://schemas.openxmlformats.org/officeDocument/2006/relationships/image" Target="../media/image1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jpg"/><Relationship Id="rId4" Type="http://schemas.openxmlformats.org/officeDocument/2006/relationships/image" Target="../media/image10.png"/><Relationship Id="rId5"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1.jpg"/><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jpg"/><Relationship Id="rId4" Type="http://schemas.openxmlformats.org/officeDocument/2006/relationships/image" Target="../media/image20.png"/><Relationship Id="rId5"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689550" y="1578400"/>
            <a:ext cx="5017500" cy="1578900"/>
          </a:xfrm>
          <a:prstGeom prst="rect">
            <a:avLst/>
          </a:prstGeom>
        </p:spPr>
        <p:txBody>
          <a:bodyPr anchorCtr="0" anchor="t" bIns="91425" lIns="91425" spcFirstLastPara="1" rIns="91425" wrap="square" tIns="91425">
            <a:normAutofit fontScale="90000"/>
          </a:bodyPr>
          <a:lstStyle/>
          <a:p>
            <a:pPr indent="0" lvl="0" marL="0" marR="38100" rtl="0" algn="l">
              <a:lnSpc>
                <a:spcPct val="128571"/>
              </a:lnSpc>
              <a:spcBef>
                <a:spcPts val="0"/>
              </a:spcBef>
              <a:spcAft>
                <a:spcPts val="0"/>
              </a:spcAft>
              <a:buNone/>
            </a:pPr>
            <a:r>
              <a:rPr lang="en-GB" sz="5122">
                <a:latin typeface="Arial"/>
                <a:ea typeface="Arial"/>
                <a:cs typeface="Arial"/>
                <a:sym typeface="Arial"/>
              </a:rPr>
              <a:t>индийские диеты</a:t>
            </a:r>
            <a:endParaRPr sz="5122">
              <a:latin typeface="Arial"/>
              <a:ea typeface="Arial"/>
              <a:cs typeface="Arial"/>
              <a:sym typeface="Arial"/>
            </a:endParaRPr>
          </a:p>
          <a:p>
            <a:pPr indent="0" lvl="0" marL="0" rtl="0" algn="l">
              <a:lnSpc>
                <a:spcPct val="115000"/>
              </a:lnSpc>
              <a:spcBef>
                <a:spcPts val="0"/>
              </a:spcBef>
              <a:spcAft>
                <a:spcPts val="0"/>
              </a:spcAft>
              <a:buNone/>
            </a:pPr>
            <a:r>
              <a:t/>
            </a:r>
            <a:endParaRPr sz="100">
              <a:solidFill>
                <a:srgbClr val="BDC1C6"/>
              </a:solidFill>
              <a:highlight>
                <a:srgbClr val="303134"/>
              </a:highlight>
              <a:latin typeface="Arial"/>
              <a:ea typeface="Arial"/>
              <a:cs typeface="Arial"/>
              <a:sym typeface="Arial"/>
            </a:endParaRPr>
          </a:p>
          <a:p>
            <a:pPr indent="0" lvl="0" marL="0" rtl="0" algn="l">
              <a:spcBef>
                <a:spcPts val="0"/>
              </a:spcBef>
              <a:spcAft>
                <a:spcPts val="0"/>
              </a:spcAft>
              <a:buNone/>
            </a:pPr>
            <a:r>
              <a:t/>
            </a:r>
            <a:endParaRPr/>
          </a:p>
        </p:txBody>
      </p:sp>
      <p:sp>
        <p:nvSpPr>
          <p:cNvPr id="135" name="Google Shape;135;p13"/>
          <p:cNvSpPr txBox="1"/>
          <p:nvPr>
            <p:ph idx="1" type="subTitle"/>
          </p:nvPr>
        </p:nvSpPr>
        <p:spPr>
          <a:xfrm>
            <a:off x="3814400" y="22633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Ayon Samajder</a:t>
            </a:r>
            <a:endParaRPr/>
          </a:p>
        </p:txBody>
      </p:sp>
      <p:pic>
        <p:nvPicPr>
          <p:cNvPr id="136" name="Google Shape;136;p13"/>
          <p:cNvPicPr preferRelativeResize="0"/>
          <p:nvPr/>
        </p:nvPicPr>
        <p:blipFill rotWithShape="1">
          <a:blip r:embed="rId3">
            <a:alphaModFix/>
          </a:blip>
          <a:srcRect b="0" l="0" r="0" t="30434"/>
          <a:stretch/>
        </p:blipFill>
        <p:spPr>
          <a:xfrm>
            <a:off x="6111625" y="2649875"/>
            <a:ext cx="2394400" cy="2493624"/>
          </a:xfrm>
          <a:prstGeom prst="rect">
            <a:avLst/>
          </a:prstGeom>
          <a:noFill/>
          <a:ln>
            <a:noFill/>
          </a:ln>
        </p:spPr>
      </p:pic>
      <p:sp>
        <p:nvSpPr>
          <p:cNvPr id="137" name="Google Shape;137;p13"/>
          <p:cNvSpPr txBox="1"/>
          <p:nvPr/>
        </p:nvSpPr>
        <p:spPr>
          <a:xfrm>
            <a:off x="4572000" y="4681800"/>
            <a:ext cx="2744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chemeClr val="lt1"/>
                </a:solidFill>
              </a:rPr>
              <a:t>джира пани</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sp>
        <p:nvSpPr>
          <p:cNvPr id="138" name="Google Shape;138;p13"/>
          <p:cNvSpPr txBox="1"/>
          <p:nvPr/>
        </p:nvSpPr>
        <p:spPr>
          <a:xfrm>
            <a:off x="121375" y="4712550"/>
            <a:ext cx="247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2"/>
                </a:solidFill>
                <a:latin typeface="Lato"/>
                <a:ea typeface="Lato"/>
                <a:cs typeface="Lato"/>
                <a:sym typeface="Lato"/>
              </a:rPr>
              <a:t>Homework : 15.11.2022</a:t>
            </a:r>
            <a:endParaRPr>
              <a:solidFill>
                <a:schemeClr val="dk2"/>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2"/>
          <p:cNvSpPr txBox="1"/>
          <p:nvPr>
            <p:ph type="title"/>
          </p:nvPr>
        </p:nvSpPr>
        <p:spPr>
          <a:xfrm flipH="1" rot="10800000">
            <a:off x="-942825" y="700075"/>
            <a:ext cx="746700" cy="55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 </a:t>
            </a:r>
            <a:endParaRPr/>
          </a:p>
        </p:txBody>
      </p:sp>
      <p:sp>
        <p:nvSpPr>
          <p:cNvPr id="228" name="Google Shape;228;p22"/>
          <p:cNvSpPr txBox="1"/>
          <p:nvPr>
            <p:ph idx="1" type="body"/>
          </p:nvPr>
        </p:nvSpPr>
        <p:spPr>
          <a:xfrm>
            <a:off x="6009375" y="1344225"/>
            <a:ext cx="3447000" cy="2911200"/>
          </a:xfrm>
          <a:prstGeom prst="rect">
            <a:avLst/>
          </a:prstGeom>
        </p:spPr>
        <p:txBody>
          <a:bodyPr anchorCtr="0" anchor="t" bIns="91425" lIns="91425" spcFirstLastPara="1" rIns="91425" wrap="square" tIns="91425">
            <a:normAutofit fontScale="40000" lnSpcReduction="10000"/>
          </a:bodyPr>
          <a:lstStyle/>
          <a:p>
            <a:pPr indent="0" lvl="0" marL="0" marR="38100" rtl="0" algn="l">
              <a:lnSpc>
                <a:spcPct val="128571"/>
              </a:lnSpc>
              <a:spcBef>
                <a:spcPts val="0"/>
              </a:spcBef>
              <a:spcAft>
                <a:spcPts val="0"/>
              </a:spcAft>
              <a:buNone/>
            </a:pPr>
            <a:r>
              <a:rPr b="1" lang="en-GB" sz="9600">
                <a:solidFill>
                  <a:srgbClr val="E8EAED"/>
                </a:solidFill>
                <a:latin typeface="Arial"/>
                <a:ea typeface="Arial"/>
                <a:cs typeface="Arial"/>
                <a:sym typeface="Arial"/>
              </a:rPr>
              <a:t>напитки</a:t>
            </a:r>
            <a:endParaRPr b="1" sz="9600">
              <a:solidFill>
                <a:srgbClr val="E8EAED"/>
              </a:solidFill>
              <a:latin typeface="Arial"/>
              <a:ea typeface="Arial"/>
              <a:cs typeface="Arial"/>
              <a:sym typeface="Arial"/>
            </a:endParaRPr>
          </a:p>
          <a:p>
            <a:pPr indent="0" lvl="0" marL="0" marR="38100" rtl="0" algn="l">
              <a:lnSpc>
                <a:spcPct val="128571"/>
              </a:lnSpc>
              <a:spcBef>
                <a:spcPts val="0"/>
              </a:spcBef>
              <a:spcAft>
                <a:spcPts val="0"/>
              </a:spcAft>
              <a:buNone/>
            </a:pPr>
            <a:r>
              <a:t/>
            </a:r>
            <a:endParaRPr b="1" sz="305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SzPct val="100000"/>
              <a:buChar char="-"/>
            </a:pPr>
            <a:r>
              <a:rPr lang="en-GB" sz="5250">
                <a:solidFill>
                  <a:srgbClr val="E8EAED"/>
                </a:solidFill>
                <a:latin typeface="Arial"/>
                <a:ea typeface="Arial"/>
                <a:cs typeface="Arial"/>
                <a:sym typeface="Arial"/>
              </a:rPr>
              <a:t>молоко</a:t>
            </a:r>
            <a:endParaRPr sz="525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SzPct val="100000"/>
              <a:buChar char="-"/>
            </a:pPr>
            <a:r>
              <a:rPr lang="en-GB" sz="5250">
                <a:solidFill>
                  <a:srgbClr val="E8EAED"/>
                </a:solidFill>
                <a:latin typeface="Arial"/>
                <a:ea typeface="Arial"/>
                <a:cs typeface="Arial"/>
                <a:sym typeface="Arial"/>
              </a:rPr>
              <a:t>Сок</a:t>
            </a:r>
            <a:endParaRPr sz="525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Clr>
                <a:srgbClr val="E8EAED"/>
              </a:buClr>
              <a:buSzPct val="100000"/>
              <a:buFont typeface="Arial"/>
              <a:buChar char="-"/>
            </a:pPr>
            <a:r>
              <a:rPr lang="en-GB" sz="5250">
                <a:solidFill>
                  <a:srgbClr val="E8EAED"/>
                </a:solidFill>
                <a:latin typeface="Arial"/>
                <a:ea typeface="Arial"/>
                <a:cs typeface="Arial"/>
                <a:sym typeface="Arial"/>
              </a:rPr>
              <a:t>чай</a:t>
            </a:r>
            <a:endParaRPr sz="5250">
              <a:solidFill>
                <a:srgbClr val="E8EAED"/>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29" name="Google Shape;229;p22"/>
          <p:cNvPicPr preferRelativeResize="0"/>
          <p:nvPr/>
        </p:nvPicPr>
        <p:blipFill rotWithShape="1">
          <a:blip r:embed="rId3">
            <a:alphaModFix/>
          </a:blip>
          <a:srcRect b="-2030" l="0" r="0" t="2030"/>
          <a:stretch/>
        </p:blipFill>
        <p:spPr>
          <a:xfrm>
            <a:off x="392075" y="1174672"/>
            <a:ext cx="4836674" cy="3226775"/>
          </a:xfrm>
          <a:prstGeom prst="rect">
            <a:avLst/>
          </a:prstGeom>
          <a:noFill/>
          <a:ln>
            <a:noFill/>
          </a:ln>
        </p:spPr>
      </p:pic>
      <p:sp>
        <p:nvSpPr>
          <p:cNvPr id="230" name="Google Shape;230;p22"/>
          <p:cNvSpPr txBox="1"/>
          <p:nvPr/>
        </p:nvSpPr>
        <p:spPr>
          <a:xfrm>
            <a:off x="1631863" y="4359350"/>
            <a:ext cx="2357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rgbClr val="E8EAED"/>
                </a:solidFill>
              </a:rPr>
              <a:t>кокосовая вода</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descr="patishapta, patishapta recipe, recipe of patishapta, patishapta pitha, patishapta pitha recipe, how to make patishapta, bengali patishapta, bengali patishapta recipe, patishapta pitha recipe bengali, patishapta recipe with coconut, how to make bengali pitha, bengali patishapta pitha recipe, bengali patishapta pitha, gurer patishapta recipe, how to make bengali patishapta, patishapta bengali sweet recipe, narkel patishapta, patishapta banana recipe, recipe of patishapta in bengali, patishapta with kheer, patishapta bengali sweet recipe, recipe for patishapta, maida patishapta, patishapta recipe rice flour, suji patishapta, bengali pitha, bengali pitha recipe, bengali pithe, bengali pitha puli, bengali pithe puli, bangladeshi pitha, narkel diye patishapta, narkeler patishapta, narkel patishapta recipe, Rumki's Golden Spoon" id="235" name="Google Shape;235;p23" title="Patishapta pitha recipe | Patishapta recipe with coconut | Bengali patishapta recipe"/>
          <p:cNvPicPr preferRelativeResize="0"/>
          <p:nvPr/>
        </p:nvPicPr>
        <p:blipFill>
          <a:blip r:embed="rId3">
            <a:alphaModFix/>
          </a:blip>
          <a:stretch>
            <a:fillRect/>
          </a:stretch>
        </p:blipFill>
        <p:spPr>
          <a:xfrm>
            <a:off x="1624250" y="440200"/>
            <a:ext cx="6394650" cy="4263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700"/>
              <a:t>завтрак</a:t>
            </a:r>
            <a:endParaRPr sz="4700"/>
          </a:p>
        </p:txBody>
      </p:sp>
      <p:sp>
        <p:nvSpPr>
          <p:cNvPr id="144" name="Google Shape;144;p14"/>
          <p:cNvSpPr txBox="1"/>
          <p:nvPr>
            <p:ph idx="1" type="body"/>
          </p:nvPr>
        </p:nvSpPr>
        <p:spPr>
          <a:xfrm>
            <a:off x="1297500" y="1567550"/>
            <a:ext cx="3527400" cy="2997300"/>
          </a:xfrm>
          <a:prstGeom prst="rect">
            <a:avLst/>
          </a:prstGeom>
        </p:spPr>
        <p:txBody>
          <a:bodyPr anchorCtr="0" anchor="t" bIns="91425" lIns="91425" spcFirstLastPara="1" rIns="91425" wrap="square" tIns="91425">
            <a:normAutofit/>
          </a:bodyPr>
          <a:lstStyle/>
          <a:p>
            <a:pPr indent="0" lvl="0" marL="0" marR="38100" rtl="0" algn="l">
              <a:lnSpc>
                <a:spcPct val="128571"/>
              </a:lnSpc>
              <a:spcBef>
                <a:spcPts val="0"/>
              </a:spcBef>
              <a:spcAft>
                <a:spcPts val="0"/>
              </a:spcAft>
              <a:buNone/>
            </a:pPr>
            <a:r>
              <a:rPr b="1" lang="en-GB" sz="2400">
                <a:solidFill>
                  <a:srgbClr val="E8EAED"/>
                </a:solidFill>
                <a:latin typeface="Arial"/>
                <a:ea typeface="Arial"/>
                <a:cs typeface="Arial"/>
                <a:sym typeface="Arial"/>
              </a:rPr>
              <a:t>еда</a:t>
            </a:r>
            <a:endParaRPr sz="2400">
              <a:solidFill>
                <a:srgbClr val="E8EAED"/>
              </a:solidFill>
              <a:highlight>
                <a:srgbClr val="303134"/>
              </a:highlight>
              <a:latin typeface="Arial"/>
              <a:ea typeface="Arial"/>
              <a:cs typeface="Arial"/>
              <a:sym typeface="Arial"/>
            </a:endParaRPr>
          </a:p>
          <a:p>
            <a:pPr indent="-311150" lvl="0" marL="457200" marR="38100" rtl="0" algn="l">
              <a:lnSpc>
                <a:spcPct val="128571"/>
              </a:lnSpc>
              <a:spcBef>
                <a:spcPts val="0"/>
              </a:spcBef>
              <a:spcAft>
                <a:spcPts val="0"/>
              </a:spcAft>
              <a:buSzPts val="1300"/>
              <a:buChar char="-"/>
            </a:pPr>
            <a:r>
              <a:rPr lang="en-GB" sz="2100">
                <a:solidFill>
                  <a:srgbClr val="E8EAED"/>
                </a:solidFill>
                <a:latin typeface="Arial"/>
                <a:ea typeface="Arial"/>
                <a:cs typeface="Arial"/>
                <a:sym typeface="Arial"/>
              </a:rPr>
              <a:t>Хлеб</a:t>
            </a:r>
            <a:endParaRPr sz="2100">
              <a:solidFill>
                <a:srgbClr val="E8EAED"/>
              </a:solidFill>
              <a:latin typeface="Arial"/>
              <a:ea typeface="Arial"/>
              <a:cs typeface="Arial"/>
              <a:sym typeface="Arial"/>
            </a:endParaRPr>
          </a:p>
          <a:p>
            <a:pPr indent="-311150" lvl="0" marL="457200" marR="38100" rtl="0" algn="l">
              <a:lnSpc>
                <a:spcPct val="128571"/>
              </a:lnSpc>
              <a:spcBef>
                <a:spcPts val="0"/>
              </a:spcBef>
              <a:spcAft>
                <a:spcPts val="0"/>
              </a:spcAft>
              <a:buSzPts val="1300"/>
              <a:buChar char="-"/>
            </a:pPr>
            <a:r>
              <a:rPr lang="en-GB" sz="2100">
                <a:solidFill>
                  <a:srgbClr val="E8EAED"/>
                </a:solidFill>
                <a:latin typeface="Arial"/>
                <a:ea typeface="Arial"/>
                <a:cs typeface="Arial"/>
                <a:sym typeface="Arial"/>
              </a:rPr>
              <a:t>омлет</a:t>
            </a:r>
            <a:endParaRPr sz="2100">
              <a:solidFill>
                <a:srgbClr val="E8EAED"/>
              </a:solidFill>
              <a:latin typeface="Arial"/>
              <a:ea typeface="Arial"/>
              <a:cs typeface="Arial"/>
              <a:sym typeface="Arial"/>
            </a:endParaRPr>
          </a:p>
          <a:p>
            <a:pPr indent="-311150" lvl="0" marL="457200" marR="38100" rtl="0" algn="l">
              <a:lnSpc>
                <a:spcPct val="128571"/>
              </a:lnSpc>
              <a:spcBef>
                <a:spcPts val="0"/>
              </a:spcBef>
              <a:spcAft>
                <a:spcPts val="0"/>
              </a:spcAft>
              <a:buSzPts val="1300"/>
              <a:buChar char="-"/>
            </a:pPr>
            <a:r>
              <a:rPr lang="en-GB" sz="2100">
                <a:solidFill>
                  <a:srgbClr val="E8EAED"/>
                </a:solidFill>
                <a:latin typeface="Arial"/>
                <a:ea typeface="Arial"/>
                <a:cs typeface="Arial"/>
                <a:sym typeface="Arial"/>
              </a:rPr>
              <a:t>печенье</a:t>
            </a:r>
            <a:endParaRPr sz="2100">
              <a:solidFill>
                <a:srgbClr val="E8EAED"/>
              </a:solidFill>
              <a:latin typeface="Arial"/>
              <a:ea typeface="Arial"/>
              <a:cs typeface="Arial"/>
              <a:sym typeface="Arial"/>
            </a:endParaRPr>
          </a:p>
          <a:p>
            <a:pPr indent="-311150" lvl="0" marL="457200" marR="38100" rtl="0" algn="l">
              <a:lnSpc>
                <a:spcPct val="128571"/>
              </a:lnSpc>
              <a:spcBef>
                <a:spcPts val="0"/>
              </a:spcBef>
              <a:spcAft>
                <a:spcPts val="0"/>
              </a:spcAft>
              <a:buSzPts val="1300"/>
              <a:buChar char="-"/>
            </a:pPr>
            <a:r>
              <a:rPr lang="en-GB" sz="2100">
                <a:solidFill>
                  <a:srgbClr val="E8EAED"/>
                </a:solidFill>
                <a:latin typeface="Arial"/>
                <a:ea typeface="Arial"/>
                <a:cs typeface="Arial"/>
                <a:sym typeface="Arial"/>
              </a:rPr>
              <a:t>фрукты</a:t>
            </a:r>
            <a:endParaRPr sz="2100">
              <a:solidFill>
                <a:srgbClr val="E8EAED"/>
              </a:solidFill>
              <a:latin typeface="Arial"/>
              <a:ea typeface="Arial"/>
              <a:cs typeface="Arial"/>
              <a:sym typeface="Arial"/>
            </a:endParaRPr>
          </a:p>
          <a:p>
            <a:pPr indent="0" lvl="0" marL="457200" rtl="0" algn="l">
              <a:spcBef>
                <a:spcPts val="0"/>
              </a:spcBef>
              <a:spcAft>
                <a:spcPts val="1200"/>
              </a:spcAft>
              <a:buNone/>
            </a:pPr>
            <a:r>
              <a:t/>
            </a:r>
            <a:endParaRPr/>
          </a:p>
        </p:txBody>
      </p:sp>
      <p:sp>
        <p:nvSpPr>
          <p:cNvPr id="145" name="Google Shape;145;p14"/>
          <p:cNvSpPr txBox="1"/>
          <p:nvPr>
            <p:ph idx="1" type="body"/>
          </p:nvPr>
        </p:nvSpPr>
        <p:spPr>
          <a:xfrm>
            <a:off x="5259900" y="1719950"/>
            <a:ext cx="3527400" cy="2997300"/>
          </a:xfrm>
          <a:prstGeom prst="rect">
            <a:avLst/>
          </a:prstGeom>
        </p:spPr>
        <p:txBody>
          <a:bodyPr anchorCtr="0" anchor="t" bIns="91425" lIns="91425" spcFirstLastPara="1" rIns="91425" wrap="square" tIns="91425">
            <a:normAutofit/>
          </a:bodyPr>
          <a:lstStyle/>
          <a:p>
            <a:pPr indent="0" lvl="0" marL="0" marR="38100" rtl="0" algn="l">
              <a:lnSpc>
                <a:spcPct val="128571"/>
              </a:lnSpc>
              <a:spcBef>
                <a:spcPts val="0"/>
              </a:spcBef>
              <a:spcAft>
                <a:spcPts val="0"/>
              </a:spcAft>
              <a:buNone/>
            </a:pPr>
            <a:r>
              <a:rPr b="1" lang="en-GB" sz="2400">
                <a:solidFill>
                  <a:srgbClr val="E8EAED"/>
                </a:solidFill>
                <a:latin typeface="Arial"/>
                <a:ea typeface="Arial"/>
                <a:cs typeface="Arial"/>
                <a:sym typeface="Arial"/>
              </a:rPr>
              <a:t>напитки</a:t>
            </a:r>
            <a:endParaRPr sz="2400">
              <a:solidFill>
                <a:srgbClr val="E8EAED"/>
              </a:solidFill>
              <a:highlight>
                <a:srgbClr val="303134"/>
              </a:highlight>
              <a:latin typeface="Arial"/>
              <a:ea typeface="Arial"/>
              <a:cs typeface="Arial"/>
              <a:sym typeface="Arial"/>
            </a:endParaRPr>
          </a:p>
          <a:p>
            <a:pPr indent="-311150" lvl="0" marL="457200" marR="38100" rtl="0" algn="l">
              <a:lnSpc>
                <a:spcPct val="128571"/>
              </a:lnSpc>
              <a:spcBef>
                <a:spcPts val="0"/>
              </a:spcBef>
              <a:spcAft>
                <a:spcPts val="0"/>
              </a:spcAft>
              <a:buSzPts val="1300"/>
              <a:buChar char="-"/>
            </a:pPr>
            <a:r>
              <a:rPr lang="en-GB" sz="2100">
                <a:solidFill>
                  <a:srgbClr val="E8EAED"/>
                </a:solidFill>
                <a:latin typeface="Arial"/>
                <a:ea typeface="Arial"/>
                <a:cs typeface="Arial"/>
                <a:sym typeface="Arial"/>
              </a:rPr>
              <a:t>молоко</a:t>
            </a:r>
            <a:endParaRPr sz="2100">
              <a:solidFill>
                <a:srgbClr val="E8EAED"/>
              </a:solidFill>
              <a:latin typeface="Arial"/>
              <a:ea typeface="Arial"/>
              <a:cs typeface="Arial"/>
              <a:sym typeface="Arial"/>
            </a:endParaRPr>
          </a:p>
          <a:p>
            <a:pPr indent="-311150" lvl="0" marL="457200" marR="38100" rtl="0" algn="l">
              <a:lnSpc>
                <a:spcPct val="128571"/>
              </a:lnSpc>
              <a:spcBef>
                <a:spcPts val="0"/>
              </a:spcBef>
              <a:spcAft>
                <a:spcPts val="0"/>
              </a:spcAft>
              <a:buSzPts val="1300"/>
              <a:buChar char="-"/>
            </a:pPr>
            <a:r>
              <a:rPr lang="en-GB" sz="2100">
                <a:solidFill>
                  <a:srgbClr val="E8EAED"/>
                </a:solidFill>
                <a:latin typeface="Arial"/>
                <a:ea typeface="Arial"/>
                <a:cs typeface="Arial"/>
                <a:sym typeface="Arial"/>
              </a:rPr>
              <a:t>С</a:t>
            </a:r>
            <a:r>
              <a:rPr lang="en-GB" sz="2100">
                <a:solidFill>
                  <a:srgbClr val="E8EAED"/>
                </a:solidFill>
                <a:latin typeface="Arial"/>
                <a:ea typeface="Arial"/>
                <a:cs typeface="Arial"/>
                <a:sym typeface="Arial"/>
              </a:rPr>
              <a:t>ок</a:t>
            </a:r>
            <a:endParaRPr sz="2100">
              <a:solidFill>
                <a:srgbClr val="E8EAED"/>
              </a:solidFill>
              <a:latin typeface="Arial"/>
              <a:ea typeface="Arial"/>
              <a:cs typeface="Arial"/>
              <a:sym typeface="Arial"/>
            </a:endParaRPr>
          </a:p>
          <a:p>
            <a:pPr indent="-330200" lvl="0" marL="457200" marR="38100" rtl="0" algn="l">
              <a:lnSpc>
                <a:spcPct val="128571"/>
              </a:lnSpc>
              <a:spcBef>
                <a:spcPts val="0"/>
              </a:spcBef>
              <a:spcAft>
                <a:spcPts val="0"/>
              </a:spcAft>
              <a:buClr>
                <a:srgbClr val="E8EAED"/>
              </a:buClr>
              <a:buSzPts val="1600"/>
              <a:buFont typeface="Arial"/>
              <a:buChar char="-"/>
            </a:pPr>
            <a:r>
              <a:rPr lang="en-GB" sz="2100">
                <a:solidFill>
                  <a:srgbClr val="E8EAED"/>
                </a:solidFill>
                <a:latin typeface="Arial"/>
                <a:ea typeface="Arial"/>
                <a:cs typeface="Arial"/>
                <a:sym typeface="Arial"/>
              </a:rPr>
              <a:t>чай</a:t>
            </a:r>
            <a:endParaRPr sz="2100">
              <a:solidFill>
                <a:srgbClr val="E8EAED"/>
              </a:solidFill>
              <a:latin typeface="Arial"/>
              <a:ea typeface="Arial"/>
              <a:cs typeface="Arial"/>
              <a:sym typeface="Arial"/>
            </a:endParaRPr>
          </a:p>
          <a:p>
            <a:pPr indent="-330200" lvl="0" marL="457200" marR="38100" rtl="0" algn="l">
              <a:lnSpc>
                <a:spcPct val="128571"/>
              </a:lnSpc>
              <a:spcBef>
                <a:spcPts val="0"/>
              </a:spcBef>
              <a:spcAft>
                <a:spcPts val="0"/>
              </a:spcAft>
              <a:buClr>
                <a:srgbClr val="E8EAED"/>
              </a:buClr>
              <a:buSzPts val="1600"/>
              <a:buFont typeface="Arial"/>
              <a:buChar char="-"/>
            </a:pPr>
            <a:r>
              <a:rPr lang="en-GB" sz="2100">
                <a:solidFill>
                  <a:srgbClr val="E8EAED"/>
                </a:solidFill>
                <a:latin typeface="Arial"/>
                <a:ea typeface="Arial"/>
                <a:cs typeface="Arial"/>
                <a:sym typeface="Arial"/>
              </a:rPr>
              <a:t>кофе</a:t>
            </a:r>
            <a:endParaRPr sz="2100">
              <a:solidFill>
                <a:srgbClr val="E8EAED"/>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700"/>
              <a:t>обед</a:t>
            </a:r>
            <a:r>
              <a:rPr lang="en-GB"/>
              <a:t> </a:t>
            </a:r>
            <a:endParaRPr/>
          </a:p>
        </p:txBody>
      </p:sp>
      <p:sp>
        <p:nvSpPr>
          <p:cNvPr id="151" name="Google Shape;151;p15"/>
          <p:cNvSpPr txBox="1"/>
          <p:nvPr>
            <p:ph idx="1" type="body"/>
          </p:nvPr>
        </p:nvSpPr>
        <p:spPr>
          <a:xfrm>
            <a:off x="1297500" y="1567550"/>
            <a:ext cx="2847300" cy="3501300"/>
          </a:xfrm>
          <a:prstGeom prst="rect">
            <a:avLst/>
          </a:prstGeom>
        </p:spPr>
        <p:txBody>
          <a:bodyPr anchorCtr="0" anchor="t" bIns="91425" lIns="91425" spcFirstLastPara="1" rIns="91425" wrap="square" tIns="91425">
            <a:normAutofit fontScale="25000" lnSpcReduction="20000"/>
          </a:bodyPr>
          <a:lstStyle/>
          <a:p>
            <a:pPr indent="0" lvl="0" marL="0" marR="38100" rtl="0" algn="l">
              <a:lnSpc>
                <a:spcPct val="128571"/>
              </a:lnSpc>
              <a:spcBef>
                <a:spcPts val="0"/>
              </a:spcBef>
              <a:spcAft>
                <a:spcPts val="0"/>
              </a:spcAft>
              <a:buNone/>
            </a:pPr>
            <a:r>
              <a:rPr b="1" lang="en-GB" sz="9600">
                <a:solidFill>
                  <a:srgbClr val="E8EAED"/>
                </a:solidFill>
                <a:latin typeface="Arial"/>
                <a:ea typeface="Arial"/>
                <a:cs typeface="Arial"/>
                <a:sym typeface="Arial"/>
              </a:rPr>
              <a:t>Е</a:t>
            </a:r>
            <a:r>
              <a:rPr b="1" lang="en-GB" sz="9600">
                <a:solidFill>
                  <a:srgbClr val="E8EAED"/>
                </a:solidFill>
                <a:latin typeface="Arial"/>
                <a:ea typeface="Arial"/>
                <a:cs typeface="Arial"/>
                <a:sym typeface="Arial"/>
              </a:rPr>
              <a:t>да</a:t>
            </a:r>
            <a:endParaRPr b="1" sz="9600">
              <a:solidFill>
                <a:srgbClr val="E8EAED"/>
              </a:solidFill>
              <a:latin typeface="Arial"/>
              <a:ea typeface="Arial"/>
              <a:cs typeface="Arial"/>
              <a:sym typeface="Arial"/>
            </a:endParaRPr>
          </a:p>
          <a:p>
            <a:pPr indent="0" lvl="0" marL="0" marR="38100" rtl="0" algn="l">
              <a:lnSpc>
                <a:spcPct val="128571"/>
              </a:lnSpc>
              <a:spcBef>
                <a:spcPts val="0"/>
              </a:spcBef>
              <a:spcAft>
                <a:spcPts val="0"/>
              </a:spcAft>
              <a:buNone/>
            </a:pPr>
            <a:r>
              <a:t/>
            </a:r>
            <a:endParaRPr b="1" sz="3050">
              <a:solidFill>
                <a:srgbClr val="E8EAED"/>
              </a:solidFill>
              <a:latin typeface="Arial"/>
              <a:ea typeface="Arial"/>
              <a:cs typeface="Arial"/>
              <a:sym typeface="Arial"/>
            </a:endParaRPr>
          </a:p>
          <a:p>
            <a:pPr indent="-364331" lvl="0" marL="457200" marR="38100" rtl="0" algn="l">
              <a:lnSpc>
                <a:spcPct val="128571"/>
              </a:lnSpc>
              <a:spcBef>
                <a:spcPts val="0"/>
              </a:spcBef>
              <a:spcAft>
                <a:spcPts val="0"/>
              </a:spcAft>
              <a:buSzPct val="100000"/>
              <a:buChar char="-"/>
            </a:pPr>
            <a:r>
              <a:rPr lang="en-GB" sz="8550">
                <a:solidFill>
                  <a:srgbClr val="E8EAED"/>
                </a:solidFill>
                <a:latin typeface="Arial"/>
                <a:ea typeface="Arial"/>
                <a:cs typeface="Arial"/>
                <a:sym typeface="Arial"/>
              </a:rPr>
              <a:t>рис</a:t>
            </a:r>
            <a:endParaRPr sz="8550">
              <a:solidFill>
                <a:srgbClr val="E8EAED"/>
              </a:solidFill>
              <a:latin typeface="Arial"/>
              <a:ea typeface="Arial"/>
              <a:cs typeface="Arial"/>
              <a:sym typeface="Arial"/>
            </a:endParaRPr>
          </a:p>
          <a:p>
            <a:pPr indent="-364331" lvl="0" marL="457200" marR="38100" rtl="0" algn="l">
              <a:lnSpc>
                <a:spcPct val="128571"/>
              </a:lnSpc>
              <a:spcBef>
                <a:spcPts val="0"/>
              </a:spcBef>
              <a:spcAft>
                <a:spcPts val="0"/>
              </a:spcAft>
              <a:buSzPct val="100000"/>
              <a:buChar char="-"/>
            </a:pPr>
            <a:r>
              <a:rPr lang="en-GB" sz="8550">
                <a:solidFill>
                  <a:srgbClr val="E8EAED"/>
                </a:solidFill>
                <a:latin typeface="Arial"/>
                <a:ea typeface="Arial"/>
                <a:cs typeface="Arial"/>
                <a:sym typeface="Arial"/>
              </a:rPr>
              <a:t>курица-карри</a:t>
            </a:r>
            <a:endParaRPr sz="8550">
              <a:solidFill>
                <a:srgbClr val="E8EAED"/>
              </a:solidFill>
              <a:latin typeface="Arial"/>
              <a:ea typeface="Arial"/>
              <a:cs typeface="Arial"/>
              <a:sym typeface="Arial"/>
            </a:endParaRPr>
          </a:p>
          <a:p>
            <a:pPr indent="-364331" lvl="0" marL="457200" marR="38100" rtl="0" algn="l">
              <a:lnSpc>
                <a:spcPct val="128571"/>
              </a:lnSpc>
              <a:spcBef>
                <a:spcPts val="0"/>
              </a:spcBef>
              <a:spcAft>
                <a:spcPts val="0"/>
              </a:spcAft>
              <a:buSzPct val="100000"/>
              <a:buChar char="-"/>
            </a:pPr>
            <a:r>
              <a:rPr lang="en-GB" sz="8550">
                <a:solidFill>
                  <a:srgbClr val="E8EAED"/>
                </a:solidFill>
                <a:latin typeface="Arial"/>
                <a:ea typeface="Arial"/>
                <a:cs typeface="Arial"/>
                <a:sym typeface="Arial"/>
              </a:rPr>
              <a:t>чечевица</a:t>
            </a:r>
            <a:endParaRPr sz="8550">
              <a:solidFill>
                <a:srgbClr val="E8EAED"/>
              </a:solidFill>
              <a:latin typeface="Arial"/>
              <a:ea typeface="Arial"/>
              <a:cs typeface="Arial"/>
              <a:sym typeface="Arial"/>
            </a:endParaRPr>
          </a:p>
          <a:p>
            <a:pPr indent="-364331" lvl="0" marL="457200" marR="38100" rtl="0" algn="l">
              <a:lnSpc>
                <a:spcPct val="128571"/>
              </a:lnSpc>
              <a:spcBef>
                <a:spcPts val="0"/>
              </a:spcBef>
              <a:spcAft>
                <a:spcPts val="0"/>
              </a:spcAft>
              <a:buSzPct val="100000"/>
              <a:buChar char="-"/>
            </a:pPr>
            <a:r>
              <a:rPr lang="en-GB" sz="8550">
                <a:solidFill>
                  <a:srgbClr val="E8EAED"/>
                </a:solidFill>
                <a:latin typeface="Arial"/>
                <a:ea typeface="Arial"/>
                <a:cs typeface="Arial"/>
                <a:sym typeface="Arial"/>
              </a:rPr>
              <a:t>карри</a:t>
            </a:r>
            <a:endParaRPr sz="8550">
              <a:solidFill>
                <a:srgbClr val="E8EAED"/>
              </a:solidFill>
              <a:latin typeface="Arial"/>
              <a:ea typeface="Arial"/>
              <a:cs typeface="Arial"/>
              <a:sym typeface="Arial"/>
            </a:endParaRPr>
          </a:p>
          <a:p>
            <a:pPr indent="-364331" lvl="0" marL="457200" marR="38100" rtl="0" algn="l">
              <a:lnSpc>
                <a:spcPct val="128571"/>
              </a:lnSpc>
              <a:spcBef>
                <a:spcPts val="0"/>
              </a:spcBef>
              <a:spcAft>
                <a:spcPts val="0"/>
              </a:spcAft>
              <a:buClr>
                <a:srgbClr val="E8EAED"/>
              </a:buClr>
              <a:buSzPct val="100000"/>
              <a:buFont typeface="Arial"/>
              <a:buChar char="-"/>
            </a:pPr>
            <a:r>
              <a:rPr lang="en-GB" sz="8550">
                <a:solidFill>
                  <a:srgbClr val="E8EAED"/>
                </a:solidFill>
                <a:latin typeface="Arial"/>
                <a:ea typeface="Arial"/>
                <a:cs typeface="Arial"/>
                <a:sym typeface="Arial"/>
              </a:rPr>
              <a:t>паратха</a:t>
            </a:r>
            <a:endParaRPr sz="8550">
              <a:solidFill>
                <a:srgbClr val="E8EAED"/>
              </a:solidFill>
              <a:latin typeface="Arial"/>
              <a:ea typeface="Arial"/>
              <a:cs typeface="Arial"/>
              <a:sym typeface="Arial"/>
            </a:endParaRPr>
          </a:p>
          <a:p>
            <a:pPr indent="-364331" lvl="0" marL="457200" marR="38100" rtl="0" algn="l">
              <a:lnSpc>
                <a:spcPct val="128571"/>
              </a:lnSpc>
              <a:spcBef>
                <a:spcPts val="0"/>
              </a:spcBef>
              <a:spcAft>
                <a:spcPts val="0"/>
              </a:spcAft>
              <a:buClr>
                <a:srgbClr val="E8EAED"/>
              </a:buClr>
              <a:buSzPct val="100000"/>
              <a:buFont typeface="Arial"/>
              <a:buChar char="-"/>
            </a:pPr>
            <a:r>
              <a:rPr lang="en-GB" sz="8550">
                <a:solidFill>
                  <a:srgbClr val="E8EAED"/>
                </a:solidFill>
                <a:latin typeface="Arial"/>
                <a:ea typeface="Arial"/>
                <a:cs typeface="Arial"/>
                <a:sym typeface="Arial"/>
              </a:rPr>
              <a:t>рыбы</a:t>
            </a:r>
            <a:endParaRPr sz="8550">
              <a:solidFill>
                <a:srgbClr val="E8EAED"/>
              </a:solidFill>
              <a:latin typeface="Arial"/>
              <a:ea typeface="Arial"/>
              <a:cs typeface="Arial"/>
              <a:sym typeface="Arial"/>
            </a:endParaRPr>
          </a:p>
          <a:p>
            <a:pPr indent="-364331" lvl="0" marL="457200" marR="38100" rtl="0" algn="l">
              <a:lnSpc>
                <a:spcPct val="128571"/>
              </a:lnSpc>
              <a:spcBef>
                <a:spcPts val="0"/>
              </a:spcBef>
              <a:spcAft>
                <a:spcPts val="0"/>
              </a:spcAft>
              <a:buClr>
                <a:srgbClr val="E8EAED"/>
              </a:buClr>
              <a:buSzPct val="100000"/>
              <a:buFont typeface="Arial"/>
              <a:buChar char="-"/>
            </a:pPr>
            <a:r>
              <a:rPr lang="en-GB" sz="8550">
                <a:solidFill>
                  <a:srgbClr val="E8EAED"/>
                </a:solidFill>
                <a:latin typeface="Arial"/>
                <a:ea typeface="Arial"/>
                <a:cs typeface="Arial"/>
                <a:sym typeface="Arial"/>
              </a:rPr>
              <a:t>яйца</a:t>
            </a:r>
            <a:endParaRPr sz="8550">
              <a:solidFill>
                <a:srgbClr val="E8EAED"/>
              </a:solidFill>
              <a:latin typeface="Arial"/>
              <a:ea typeface="Arial"/>
              <a:cs typeface="Arial"/>
              <a:sym typeface="Arial"/>
            </a:endParaRPr>
          </a:p>
          <a:p>
            <a:pPr indent="0" lvl="0" marL="45720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152" name="Google Shape;152;p15"/>
          <p:cNvPicPr preferRelativeResize="0"/>
          <p:nvPr/>
        </p:nvPicPr>
        <p:blipFill>
          <a:blip r:embed="rId3">
            <a:alphaModFix/>
          </a:blip>
          <a:stretch>
            <a:fillRect/>
          </a:stretch>
        </p:blipFill>
        <p:spPr>
          <a:xfrm>
            <a:off x="5220120" y="2825575"/>
            <a:ext cx="3160580" cy="1769925"/>
          </a:xfrm>
          <a:prstGeom prst="rect">
            <a:avLst/>
          </a:prstGeom>
          <a:noFill/>
          <a:ln>
            <a:noFill/>
          </a:ln>
        </p:spPr>
      </p:pic>
      <p:pic>
        <p:nvPicPr>
          <p:cNvPr id="153" name="Google Shape;153;p15"/>
          <p:cNvPicPr preferRelativeResize="0"/>
          <p:nvPr/>
        </p:nvPicPr>
        <p:blipFill>
          <a:blip r:embed="rId4">
            <a:alphaModFix/>
          </a:blip>
          <a:stretch>
            <a:fillRect/>
          </a:stretch>
        </p:blipFill>
        <p:spPr>
          <a:xfrm>
            <a:off x="6722999" y="393750"/>
            <a:ext cx="2136349" cy="1600200"/>
          </a:xfrm>
          <a:prstGeom prst="rect">
            <a:avLst/>
          </a:prstGeom>
          <a:noFill/>
          <a:ln>
            <a:noFill/>
          </a:ln>
        </p:spPr>
      </p:pic>
      <p:pic>
        <p:nvPicPr>
          <p:cNvPr id="154" name="Google Shape;154;p15"/>
          <p:cNvPicPr preferRelativeResize="0"/>
          <p:nvPr/>
        </p:nvPicPr>
        <p:blipFill rotWithShape="1">
          <a:blip r:embed="rId5">
            <a:alphaModFix/>
          </a:blip>
          <a:srcRect b="0" l="-10877" r="0" t="-10877"/>
          <a:stretch/>
        </p:blipFill>
        <p:spPr>
          <a:xfrm>
            <a:off x="3400474" y="224025"/>
            <a:ext cx="3211300" cy="1769925"/>
          </a:xfrm>
          <a:prstGeom prst="rect">
            <a:avLst/>
          </a:prstGeom>
          <a:noFill/>
          <a:ln>
            <a:noFill/>
          </a:ln>
        </p:spPr>
      </p:pic>
      <p:sp>
        <p:nvSpPr>
          <p:cNvPr id="155" name="Google Shape;155;p15"/>
          <p:cNvSpPr txBox="1"/>
          <p:nvPr/>
        </p:nvSpPr>
        <p:spPr>
          <a:xfrm>
            <a:off x="6205675" y="4595500"/>
            <a:ext cx="774900" cy="461700"/>
          </a:xfrm>
          <a:prstGeom prst="rect">
            <a:avLst/>
          </a:prstGeom>
          <a:noFill/>
          <a:ln>
            <a:noFill/>
          </a:ln>
        </p:spPr>
        <p:txBody>
          <a:bodyPr anchorCtr="0" anchor="t" bIns="91425" lIns="91425" spcFirstLastPara="1" rIns="91425" wrap="square" tIns="91425">
            <a:spAutoFit/>
          </a:bodyPr>
          <a:lstStyle/>
          <a:p>
            <a:pPr indent="0" lvl="0" marL="0" marR="38100" rtl="0" algn="l">
              <a:lnSpc>
                <a:spcPct val="128571"/>
              </a:lnSpc>
              <a:spcBef>
                <a:spcPts val="0"/>
              </a:spcBef>
              <a:spcAft>
                <a:spcPts val="0"/>
              </a:spcAft>
              <a:buNone/>
            </a:pPr>
            <a:r>
              <a:rPr lang="en-GB" sz="1800">
                <a:solidFill>
                  <a:srgbClr val="E8EAED"/>
                </a:solidFill>
              </a:rPr>
              <a:t>(</a:t>
            </a:r>
            <a:r>
              <a:rPr lang="en-GB" sz="1800">
                <a:solidFill>
                  <a:srgbClr val="E8EAED"/>
                </a:solidFill>
              </a:rPr>
              <a:t>рис)</a:t>
            </a:r>
            <a:endParaRPr sz="1800">
              <a:latin typeface="Lato"/>
              <a:ea typeface="Lato"/>
              <a:cs typeface="Lato"/>
              <a:sym typeface="Lato"/>
            </a:endParaRPr>
          </a:p>
        </p:txBody>
      </p:sp>
      <p:sp>
        <p:nvSpPr>
          <p:cNvPr id="156" name="Google Shape;156;p15"/>
          <p:cNvSpPr txBox="1"/>
          <p:nvPr/>
        </p:nvSpPr>
        <p:spPr>
          <a:xfrm>
            <a:off x="5591175" y="1993950"/>
            <a:ext cx="1798500" cy="461700"/>
          </a:xfrm>
          <a:prstGeom prst="rect">
            <a:avLst/>
          </a:prstGeom>
          <a:noFill/>
          <a:ln>
            <a:noFill/>
          </a:ln>
        </p:spPr>
        <p:txBody>
          <a:bodyPr anchorCtr="0" anchor="t" bIns="91425" lIns="91425" spcFirstLastPara="1" rIns="91425" wrap="square" tIns="91425">
            <a:spAutoFit/>
          </a:bodyPr>
          <a:lstStyle/>
          <a:p>
            <a:pPr indent="0" lvl="0" marL="0" marR="38100" rtl="0" algn="l">
              <a:lnSpc>
                <a:spcPct val="128571"/>
              </a:lnSpc>
              <a:spcBef>
                <a:spcPts val="0"/>
              </a:spcBef>
              <a:spcAft>
                <a:spcPts val="0"/>
              </a:spcAft>
              <a:buNone/>
            </a:pPr>
            <a:r>
              <a:rPr lang="en-GB" sz="1800">
                <a:solidFill>
                  <a:srgbClr val="E8EAED"/>
                </a:solidFill>
              </a:rPr>
              <a:t>(</a:t>
            </a:r>
            <a:r>
              <a:rPr lang="en-GB" sz="1800">
                <a:solidFill>
                  <a:srgbClr val="E8EAED"/>
                </a:solidFill>
              </a:rPr>
              <a:t>курица-карри)</a:t>
            </a:r>
            <a:endParaRPr sz="1800">
              <a:solidFill>
                <a:srgbClr val="E8EAED"/>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6"/>
          <p:cNvSpPr txBox="1"/>
          <p:nvPr>
            <p:ph type="title"/>
          </p:nvPr>
        </p:nvSpPr>
        <p:spPr>
          <a:xfrm>
            <a:off x="1449900" y="5461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 </a:t>
            </a:r>
            <a:endParaRPr/>
          </a:p>
        </p:txBody>
      </p:sp>
      <p:sp>
        <p:nvSpPr>
          <p:cNvPr id="162" name="Google Shape;162;p16"/>
          <p:cNvSpPr txBox="1"/>
          <p:nvPr>
            <p:ph idx="1" type="body"/>
          </p:nvPr>
        </p:nvSpPr>
        <p:spPr>
          <a:xfrm>
            <a:off x="3167550" y="1888675"/>
            <a:ext cx="3136500" cy="2128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 </a:t>
            </a:r>
            <a:endParaRPr/>
          </a:p>
        </p:txBody>
      </p:sp>
      <p:pic>
        <p:nvPicPr>
          <p:cNvPr id="163" name="Google Shape;163;p16"/>
          <p:cNvPicPr preferRelativeResize="0"/>
          <p:nvPr/>
        </p:nvPicPr>
        <p:blipFill>
          <a:blip r:embed="rId3">
            <a:alphaModFix/>
          </a:blip>
          <a:stretch>
            <a:fillRect/>
          </a:stretch>
        </p:blipFill>
        <p:spPr>
          <a:xfrm>
            <a:off x="2824700" y="269250"/>
            <a:ext cx="3549625" cy="2254075"/>
          </a:xfrm>
          <a:prstGeom prst="rect">
            <a:avLst/>
          </a:prstGeom>
          <a:noFill/>
          <a:ln>
            <a:noFill/>
          </a:ln>
        </p:spPr>
      </p:pic>
      <p:pic>
        <p:nvPicPr>
          <p:cNvPr id="164" name="Google Shape;164;p16"/>
          <p:cNvPicPr preferRelativeResize="0"/>
          <p:nvPr/>
        </p:nvPicPr>
        <p:blipFill>
          <a:blip r:embed="rId4">
            <a:alphaModFix/>
          </a:blip>
          <a:stretch>
            <a:fillRect/>
          </a:stretch>
        </p:blipFill>
        <p:spPr>
          <a:xfrm>
            <a:off x="5527200" y="2682025"/>
            <a:ext cx="3198568" cy="2128500"/>
          </a:xfrm>
          <a:prstGeom prst="rect">
            <a:avLst/>
          </a:prstGeom>
          <a:noFill/>
          <a:ln>
            <a:noFill/>
          </a:ln>
        </p:spPr>
      </p:pic>
      <p:pic>
        <p:nvPicPr>
          <p:cNvPr id="165" name="Google Shape;165;p16"/>
          <p:cNvPicPr preferRelativeResize="0"/>
          <p:nvPr/>
        </p:nvPicPr>
        <p:blipFill>
          <a:blip r:embed="rId5">
            <a:alphaModFix/>
          </a:blip>
          <a:stretch>
            <a:fillRect/>
          </a:stretch>
        </p:blipFill>
        <p:spPr>
          <a:xfrm>
            <a:off x="1055620" y="2682025"/>
            <a:ext cx="2837992" cy="2128500"/>
          </a:xfrm>
          <a:prstGeom prst="rect">
            <a:avLst/>
          </a:prstGeom>
          <a:noFill/>
          <a:ln>
            <a:noFill/>
          </a:ln>
        </p:spPr>
      </p:pic>
      <p:sp>
        <p:nvSpPr>
          <p:cNvPr id="166" name="Google Shape;166;p16"/>
          <p:cNvSpPr txBox="1"/>
          <p:nvPr/>
        </p:nvSpPr>
        <p:spPr>
          <a:xfrm>
            <a:off x="6471675" y="1110200"/>
            <a:ext cx="1798500" cy="461700"/>
          </a:xfrm>
          <a:prstGeom prst="rect">
            <a:avLst/>
          </a:prstGeom>
          <a:noFill/>
          <a:ln>
            <a:noFill/>
          </a:ln>
        </p:spPr>
        <p:txBody>
          <a:bodyPr anchorCtr="0" anchor="t" bIns="91425" lIns="91425" spcFirstLastPara="1" rIns="91425" wrap="square" tIns="91425">
            <a:spAutoFit/>
          </a:bodyPr>
          <a:lstStyle/>
          <a:p>
            <a:pPr indent="0" lvl="0" marL="0" marR="38100" rtl="0" algn="l">
              <a:lnSpc>
                <a:spcPct val="128571"/>
              </a:lnSpc>
              <a:spcBef>
                <a:spcPts val="0"/>
              </a:spcBef>
              <a:spcAft>
                <a:spcPts val="0"/>
              </a:spcAft>
              <a:buNone/>
            </a:pPr>
            <a:r>
              <a:rPr lang="en-GB" sz="1800">
                <a:solidFill>
                  <a:srgbClr val="E8EAED"/>
                </a:solidFill>
              </a:rPr>
              <a:t>(паратха)</a:t>
            </a:r>
            <a:endParaRPr sz="1800">
              <a:solidFill>
                <a:srgbClr val="E8EAED"/>
              </a:solidFill>
            </a:endParaRPr>
          </a:p>
        </p:txBody>
      </p:sp>
      <p:sp>
        <p:nvSpPr>
          <p:cNvPr id="167" name="Google Shape;167;p16"/>
          <p:cNvSpPr txBox="1"/>
          <p:nvPr/>
        </p:nvSpPr>
        <p:spPr>
          <a:xfrm>
            <a:off x="2031850" y="4726500"/>
            <a:ext cx="1798500" cy="461700"/>
          </a:xfrm>
          <a:prstGeom prst="rect">
            <a:avLst/>
          </a:prstGeom>
          <a:noFill/>
          <a:ln>
            <a:noFill/>
          </a:ln>
        </p:spPr>
        <p:txBody>
          <a:bodyPr anchorCtr="0" anchor="t" bIns="91425" lIns="91425" spcFirstLastPara="1" rIns="91425" wrap="square" tIns="91425">
            <a:spAutoFit/>
          </a:bodyPr>
          <a:lstStyle/>
          <a:p>
            <a:pPr indent="0" lvl="0" marL="0" marR="38100" rtl="0" algn="l">
              <a:lnSpc>
                <a:spcPct val="128571"/>
              </a:lnSpc>
              <a:spcBef>
                <a:spcPts val="0"/>
              </a:spcBef>
              <a:spcAft>
                <a:spcPts val="0"/>
              </a:spcAft>
              <a:buNone/>
            </a:pPr>
            <a:r>
              <a:rPr lang="en-GB" sz="1800">
                <a:solidFill>
                  <a:srgbClr val="E8EAED"/>
                </a:solidFill>
              </a:rPr>
              <a:t>(рыбы)</a:t>
            </a:r>
            <a:endParaRPr sz="1800">
              <a:solidFill>
                <a:srgbClr val="E8EAED"/>
              </a:solidFill>
            </a:endParaRPr>
          </a:p>
        </p:txBody>
      </p:sp>
      <p:sp>
        <p:nvSpPr>
          <p:cNvPr id="168" name="Google Shape;168;p16"/>
          <p:cNvSpPr txBox="1"/>
          <p:nvPr/>
        </p:nvSpPr>
        <p:spPr>
          <a:xfrm>
            <a:off x="6755650" y="4734325"/>
            <a:ext cx="1798500" cy="461700"/>
          </a:xfrm>
          <a:prstGeom prst="rect">
            <a:avLst/>
          </a:prstGeom>
          <a:noFill/>
          <a:ln>
            <a:noFill/>
          </a:ln>
        </p:spPr>
        <p:txBody>
          <a:bodyPr anchorCtr="0" anchor="t" bIns="91425" lIns="91425" spcFirstLastPara="1" rIns="91425" wrap="square" tIns="91425">
            <a:spAutoFit/>
          </a:bodyPr>
          <a:lstStyle/>
          <a:p>
            <a:pPr indent="0" lvl="0" marL="0" marR="38100" rtl="0" algn="l">
              <a:lnSpc>
                <a:spcPct val="128571"/>
              </a:lnSpc>
              <a:spcBef>
                <a:spcPts val="0"/>
              </a:spcBef>
              <a:spcAft>
                <a:spcPts val="0"/>
              </a:spcAft>
              <a:buNone/>
            </a:pPr>
            <a:r>
              <a:rPr lang="en-GB" sz="1800">
                <a:solidFill>
                  <a:srgbClr val="E8EAED"/>
                </a:solidFill>
              </a:rPr>
              <a:t>(карри)</a:t>
            </a:r>
            <a:endParaRPr sz="1800">
              <a:solidFill>
                <a:srgbClr val="E8EAED"/>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 </a:t>
            </a:r>
            <a:endParaRPr/>
          </a:p>
        </p:txBody>
      </p:sp>
      <p:sp>
        <p:nvSpPr>
          <p:cNvPr id="174" name="Google Shape;174;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 </a:t>
            </a:r>
            <a:endParaRPr/>
          </a:p>
        </p:txBody>
      </p:sp>
      <p:pic>
        <p:nvPicPr>
          <p:cNvPr id="175" name="Google Shape;175;p17"/>
          <p:cNvPicPr preferRelativeResize="0"/>
          <p:nvPr/>
        </p:nvPicPr>
        <p:blipFill>
          <a:blip r:embed="rId3">
            <a:alphaModFix/>
          </a:blip>
          <a:stretch>
            <a:fillRect/>
          </a:stretch>
        </p:blipFill>
        <p:spPr>
          <a:xfrm>
            <a:off x="4807450" y="1816787"/>
            <a:ext cx="3780624" cy="2835475"/>
          </a:xfrm>
          <a:prstGeom prst="rect">
            <a:avLst/>
          </a:prstGeom>
          <a:noFill/>
          <a:ln>
            <a:noFill/>
          </a:ln>
        </p:spPr>
      </p:pic>
      <p:pic>
        <p:nvPicPr>
          <p:cNvPr id="176" name="Google Shape;176;p17"/>
          <p:cNvPicPr preferRelativeResize="0"/>
          <p:nvPr/>
        </p:nvPicPr>
        <p:blipFill rotWithShape="1">
          <a:blip r:embed="rId4">
            <a:alphaModFix/>
          </a:blip>
          <a:srcRect b="1859" l="-3870" r="3869" t="-1860"/>
          <a:stretch/>
        </p:blipFill>
        <p:spPr>
          <a:xfrm>
            <a:off x="190675" y="453475"/>
            <a:ext cx="3916874" cy="2720375"/>
          </a:xfrm>
          <a:prstGeom prst="rect">
            <a:avLst/>
          </a:prstGeom>
          <a:noFill/>
          <a:ln>
            <a:noFill/>
          </a:ln>
        </p:spPr>
      </p:pic>
      <p:sp>
        <p:nvSpPr>
          <p:cNvPr id="177" name="Google Shape;177;p17"/>
          <p:cNvSpPr txBox="1"/>
          <p:nvPr/>
        </p:nvSpPr>
        <p:spPr>
          <a:xfrm>
            <a:off x="6284950" y="4599950"/>
            <a:ext cx="1798500" cy="461700"/>
          </a:xfrm>
          <a:prstGeom prst="rect">
            <a:avLst/>
          </a:prstGeom>
          <a:noFill/>
          <a:ln>
            <a:noFill/>
          </a:ln>
        </p:spPr>
        <p:txBody>
          <a:bodyPr anchorCtr="0" anchor="t" bIns="91425" lIns="91425" spcFirstLastPara="1" rIns="91425" wrap="square" tIns="91425">
            <a:spAutoFit/>
          </a:bodyPr>
          <a:lstStyle/>
          <a:p>
            <a:pPr indent="0" lvl="0" marL="0" marR="38100" rtl="0" algn="l">
              <a:lnSpc>
                <a:spcPct val="128571"/>
              </a:lnSpc>
              <a:spcBef>
                <a:spcPts val="0"/>
              </a:spcBef>
              <a:spcAft>
                <a:spcPts val="0"/>
              </a:spcAft>
              <a:buNone/>
            </a:pPr>
            <a:r>
              <a:rPr lang="en-GB" sz="1800">
                <a:solidFill>
                  <a:srgbClr val="E8EAED"/>
                </a:solidFill>
              </a:rPr>
              <a:t>(</a:t>
            </a:r>
            <a:r>
              <a:rPr lang="en-GB" sz="1800">
                <a:solidFill>
                  <a:srgbClr val="E8EAED"/>
                </a:solidFill>
              </a:rPr>
              <a:t>яйца</a:t>
            </a:r>
            <a:r>
              <a:rPr lang="en-GB" sz="1800">
                <a:solidFill>
                  <a:srgbClr val="E8EAED"/>
                </a:solidFill>
              </a:rPr>
              <a:t>)</a:t>
            </a:r>
            <a:endParaRPr sz="1800">
              <a:solidFill>
                <a:srgbClr val="E8EAED"/>
              </a:solidFill>
            </a:endParaRPr>
          </a:p>
        </p:txBody>
      </p:sp>
      <p:sp>
        <p:nvSpPr>
          <p:cNvPr id="178" name="Google Shape;178;p17"/>
          <p:cNvSpPr txBox="1"/>
          <p:nvPr/>
        </p:nvSpPr>
        <p:spPr>
          <a:xfrm>
            <a:off x="1484200" y="3173850"/>
            <a:ext cx="1798500" cy="461700"/>
          </a:xfrm>
          <a:prstGeom prst="rect">
            <a:avLst/>
          </a:prstGeom>
          <a:noFill/>
          <a:ln>
            <a:noFill/>
          </a:ln>
        </p:spPr>
        <p:txBody>
          <a:bodyPr anchorCtr="0" anchor="t" bIns="91425" lIns="91425" spcFirstLastPara="1" rIns="91425" wrap="square" tIns="91425">
            <a:spAutoFit/>
          </a:bodyPr>
          <a:lstStyle/>
          <a:p>
            <a:pPr indent="0" lvl="0" marL="0" marR="38100" rtl="0" algn="l">
              <a:lnSpc>
                <a:spcPct val="128571"/>
              </a:lnSpc>
              <a:spcBef>
                <a:spcPts val="0"/>
              </a:spcBef>
              <a:spcAft>
                <a:spcPts val="0"/>
              </a:spcAft>
              <a:buNone/>
            </a:pPr>
            <a:r>
              <a:rPr lang="en-GB" sz="1800">
                <a:solidFill>
                  <a:srgbClr val="E8EAED"/>
                </a:solidFill>
              </a:rPr>
              <a:t>(</a:t>
            </a:r>
            <a:r>
              <a:rPr lang="en-GB" sz="1800">
                <a:solidFill>
                  <a:srgbClr val="E8EAED"/>
                </a:solidFill>
              </a:rPr>
              <a:t>чечевица</a:t>
            </a:r>
            <a:r>
              <a:rPr lang="en-GB" sz="1800">
                <a:solidFill>
                  <a:srgbClr val="E8EAED"/>
                </a:solidFill>
              </a:rPr>
              <a:t>)</a:t>
            </a:r>
            <a:endParaRPr sz="1800">
              <a:solidFill>
                <a:srgbClr val="E8EAED"/>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 </a:t>
            </a:r>
            <a:endParaRPr/>
          </a:p>
        </p:txBody>
      </p:sp>
      <p:sp>
        <p:nvSpPr>
          <p:cNvPr id="184" name="Google Shape;184;p18"/>
          <p:cNvSpPr txBox="1"/>
          <p:nvPr>
            <p:ph idx="1" type="body"/>
          </p:nvPr>
        </p:nvSpPr>
        <p:spPr>
          <a:xfrm>
            <a:off x="1138850" y="211650"/>
            <a:ext cx="2977800" cy="3389400"/>
          </a:xfrm>
          <a:prstGeom prst="rect">
            <a:avLst/>
          </a:prstGeom>
        </p:spPr>
        <p:txBody>
          <a:bodyPr anchorCtr="0" anchor="t" bIns="91425" lIns="91425" spcFirstLastPara="1" rIns="91425" wrap="square" tIns="91425">
            <a:normAutofit fontScale="25000" lnSpcReduction="20000"/>
          </a:bodyPr>
          <a:lstStyle/>
          <a:p>
            <a:pPr indent="0" lvl="0" marL="0" marR="38100" rtl="0" algn="l">
              <a:lnSpc>
                <a:spcPct val="128571"/>
              </a:lnSpc>
              <a:spcBef>
                <a:spcPts val="0"/>
              </a:spcBef>
              <a:spcAft>
                <a:spcPts val="0"/>
              </a:spcAft>
              <a:buNone/>
            </a:pPr>
            <a:r>
              <a:rPr b="1" lang="en-GB" sz="9600">
                <a:solidFill>
                  <a:srgbClr val="E8EAED"/>
                </a:solidFill>
                <a:latin typeface="Arial"/>
                <a:ea typeface="Arial"/>
                <a:cs typeface="Arial"/>
                <a:sym typeface="Arial"/>
              </a:rPr>
              <a:t>напитки</a:t>
            </a:r>
            <a:endParaRPr b="1" sz="9600">
              <a:solidFill>
                <a:srgbClr val="E8EAED"/>
              </a:solidFill>
              <a:latin typeface="Arial"/>
              <a:ea typeface="Arial"/>
              <a:cs typeface="Arial"/>
              <a:sym typeface="Arial"/>
            </a:endParaRPr>
          </a:p>
          <a:p>
            <a:pPr indent="0" lvl="0" marL="0" marR="38100" rtl="0" algn="l">
              <a:lnSpc>
                <a:spcPct val="128571"/>
              </a:lnSpc>
              <a:spcBef>
                <a:spcPts val="0"/>
              </a:spcBef>
              <a:spcAft>
                <a:spcPts val="0"/>
              </a:spcAft>
              <a:buNone/>
            </a:pPr>
            <a:r>
              <a:t/>
            </a:r>
            <a:endParaRPr b="1" sz="305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SzPct val="100000"/>
              <a:buChar char="-"/>
            </a:pPr>
            <a:r>
              <a:rPr lang="en-GB" sz="8400">
                <a:solidFill>
                  <a:srgbClr val="E8EAED"/>
                </a:solidFill>
                <a:latin typeface="Arial"/>
                <a:ea typeface="Arial"/>
                <a:cs typeface="Arial"/>
                <a:sym typeface="Arial"/>
              </a:rPr>
              <a:t>ласси</a:t>
            </a:r>
            <a:endParaRPr sz="840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SzPct val="100000"/>
              <a:buChar char="-"/>
            </a:pPr>
            <a:r>
              <a:rPr lang="en-GB" sz="8400">
                <a:solidFill>
                  <a:srgbClr val="E8EAED"/>
                </a:solidFill>
                <a:latin typeface="Arial"/>
                <a:ea typeface="Arial"/>
                <a:cs typeface="Arial"/>
                <a:sym typeface="Arial"/>
              </a:rPr>
              <a:t>голь</a:t>
            </a:r>
            <a:endParaRPr sz="840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SzPct val="100000"/>
              <a:buChar char="-"/>
            </a:pPr>
            <a:r>
              <a:rPr lang="en-GB" sz="8400">
                <a:solidFill>
                  <a:srgbClr val="E8EAED"/>
                </a:solidFill>
                <a:latin typeface="Arial"/>
                <a:ea typeface="Arial"/>
                <a:cs typeface="Arial"/>
                <a:sym typeface="Arial"/>
              </a:rPr>
              <a:t>Аам Пора Шарбат</a:t>
            </a:r>
            <a:endParaRPr sz="840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SzPct val="100000"/>
              <a:buChar char="-"/>
            </a:pPr>
            <a:r>
              <a:rPr lang="en-GB" sz="8400">
                <a:solidFill>
                  <a:srgbClr val="E8EAED"/>
                </a:solidFill>
                <a:latin typeface="Arial"/>
                <a:ea typeface="Arial"/>
                <a:cs typeface="Arial"/>
                <a:sym typeface="Arial"/>
              </a:rPr>
              <a:t>кокосовая вода</a:t>
            </a:r>
            <a:endParaRPr sz="840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Clr>
                <a:srgbClr val="E8EAED"/>
              </a:buClr>
              <a:buSzPct val="100000"/>
              <a:buFont typeface="Arial"/>
              <a:buChar char="-"/>
            </a:pPr>
            <a:r>
              <a:rPr lang="en-GB" sz="8400">
                <a:solidFill>
                  <a:srgbClr val="E8EAED"/>
                </a:solidFill>
                <a:latin typeface="Arial"/>
                <a:ea typeface="Arial"/>
                <a:cs typeface="Arial"/>
                <a:sym typeface="Arial"/>
              </a:rPr>
              <a:t>Баел Панна</a:t>
            </a:r>
            <a:endParaRPr sz="840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Clr>
                <a:srgbClr val="E8EAED"/>
              </a:buClr>
              <a:buSzPct val="100000"/>
              <a:buFont typeface="Arial"/>
              <a:buChar char="-"/>
            </a:pPr>
            <a:r>
              <a:rPr lang="en-GB" sz="8400">
                <a:solidFill>
                  <a:srgbClr val="E8EAED"/>
                </a:solidFill>
                <a:latin typeface="Arial"/>
                <a:ea typeface="Arial"/>
                <a:cs typeface="Arial"/>
                <a:sym typeface="Arial"/>
              </a:rPr>
              <a:t>джира пани</a:t>
            </a:r>
            <a:endParaRPr sz="8400">
              <a:solidFill>
                <a:srgbClr val="E8EAED"/>
              </a:solidFill>
              <a:latin typeface="Arial"/>
              <a:ea typeface="Arial"/>
              <a:cs typeface="Arial"/>
              <a:sym typeface="Arial"/>
            </a:endParaRPr>
          </a:p>
          <a:p>
            <a:pPr indent="0" lvl="0" marL="45720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85" name="Google Shape;185;p18"/>
          <p:cNvPicPr preferRelativeResize="0"/>
          <p:nvPr/>
        </p:nvPicPr>
        <p:blipFill>
          <a:blip r:embed="rId3">
            <a:alphaModFix/>
          </a:blip>
          <a:stretch>
            <a:fillRect/>
          </a:stretch>
        </p:blipFill>
        <p:spPr>
          <a:xfrm>
            <a:off x="1386050" y="3258900"/>
            <a:ext cx="3043200" cy="1704200"/>
          </a:xfrm>
          <a:prstGeom prst="rect">
            <a:avLst/>
          </a:prstGeom>
          <a:noFill/>
          <a:ln>
            <a:noFill/>
          </a:ln>
        </p:spPr>
      </p:pic>
      <p:sp>
        <p:nvSpPr>
          <p:cNvPr id="186" name="Google Shape;186;p18"/>
          <p:cNvSpPr txBox="1"/>
          <p:nvPr/>
        </p:nvSpPr>
        <p:spPr>
          <a:xfrm>
            <a:off x="6870450" y="3530150"/>
            <a:ext cx="219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rgbClr val="E8EAED"/>
                </a:solidFill>
              </a:rPr>
              <a:t>ласси</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pic>
        <p:nvPicPr>
          <p:cNvPr id="187" name="Google Shape;187;p18"/>
          <p:cNvPicPr preferRelativeResize="0"/>
          <p:nvPr/>
        </p:nvPicPr>
        <p:blipFill>
          <a:blip r:embed="rId4">
            <a:alphaModFix/>
          </a:blip>
          <a:stretch>
            <a:fillRect/>
          </a:stretch>
        </p:blipFill>
        <p:spPr>
          <a:xfrm>
            <a:off x="6213950" y="310638"/>
            <a:ext cx="2193600" cy="3290414"/>
          </a:xfrm>
          <a:prstGeom prst="rect">
            <a:avLst/>
          </a:prstGeom>
          <a:noFill/>
          <a:ln>
            <a:noFill/>
          </a:ln>
        </p:spPr>
      </p:pic>
      <p:sp>
        <p:nvSpPr>
          <p:cNvPr id="188" name="Google Shape;188;p18"/>
          <p:cNvSpPr txBox="1"/>
          <p:nvPr/>
        </p:nvSpPr>
        <p:spPr>
          <a:xfrm>
            <a:off x="4429250" y="4154000"/>
            <a:ext cx="219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chemeClr val="lt1"/>
                </a:solidFill>
              </a:rPr>
              <a:t>сладости</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 </a:t>
            </a:r>
            <a:endParaRPr/>
          </a:p>
        </p:txBody>
      </p:sp>
      <p:sp>
        <p:nvSpPr>
          <p:cNvPr id="194" name="Google Shape;194;p19"/>
          <p:cNvSpPr txBox="1"/>
          <p:nvPr>
            <p:ph idx="1" type="body"/>
          </p:nvPr>
        </p:nvSpPr>
        <p:spPr>
          <a:xfrm flipH="1">
            <a:off x="-672025" y="4442700"/>
            <a:ext cx="513300" cy="3462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1200"/>
              </a:spcAft>
              <a:buNone/>
            </a:pPr>
            <a:r>
              <a:rPr lang="en-GB"/>
              <a:t> </a:t>
            </a:r>
            <a:endParaRPr/>
          </a:p>
        </p:txBody>
      </p:sp>
      <p:pic>
        <p:nvPicPr>
          <p:cNvPr id="195" name="Google Shape;195;p19"/>
          <p:cNvPicPr preferRelativeResize="0"/>
          <p:nvPr/>
        </p:nvPicPr>
        <p:blipFill>
          <a:blip r:embed="rId3">
            <a:alphaModFix/>
          </a:blip>
          <a:stretch>
            <a:fillRect/>
          </a:stretch>
        </p:blipFill>
        <p:spPr>
          <a:xfrm>
            <a:off x="6293250" y="1024775"/>
            <a:ext cx="2344706" cy="3530851"/>
          </a:xfrm>
          <a:prstGeom prst="rect">
            <a:avLst/>
          </a:prstGeom>
          <a:noFill/>
          <a:ln>
            <a:noFill/>
          </a:ln>
        </p:spPr>
      </p:pic>
      <p:pic>
        <p:nvPicPr>
          <p:cNvPr id="196" name="Google Shape;196;p19"/>
          <p:cNvPicPr preferRelativeResize="0"/>
          <p:nvPr/>
        </p:nvPicPr>
        <p:blipFill>
          <a:blip r:embed="rId4">
            <a:alphaModFix/>
          </a:blip>
          <a:stretch>
            <a:fillRect/>
          </a:stretch>
        </p:blipFill>
        <p:spPr>
          <a:xfrm>
            <a:off x="3400581" y="1024775"/>
            <a:ext cx="2342849" cy="3530850"/>
          </a:xfrm>
          <a:prstGeom prst="rect">
            <a:avLst/>
          </a:prstGeom>
          <a:noFill/>
          <a:ln>
            <a:noFill/>
          </a:ln>
        </p:spPr>
      </p:pic>
      <p:pic>
        <p:nvPicPr>
          <p:cNvPr id="197" name="Google Shape;197;p19"/>
          <p:cNvPicPr preferRelativeResize="0"/>
          <p:nvPr/>
        </p:nvPicPr>
        <p:blipFill>
          <a:blip r:embed="rId5">
            <a:alphaModFix/>
          </a:blip>
          <a:stretch>
            <a:fillRect/>
          </a:stretch>
        </p:blipFill>
        <p:spPr>
          <a:xfrm>
            <a:off x="605080" y="1024775"/>
            <a:ext cx="2215788" cy="3530849"/>
          </a:xfrm>
          <a:prstGeom prst="rect">
            <a:avLst/>
          </a:prstGeom>
          <a:noFill/>
          <a:ln>
            <a:noFill/>
          </a:ln>
        </p:spPr>
      </p:pic>
      <p:sp>
        <p:nvSpPr>
          <p:cNvPr id="198" name="Google Shape;198;p19"/>
          <p:cNvSpPr txBox="1"/>
          <p:nvPr/>
        </p:nvSpPr>
        <p:spPr>
          <a:xfrm>
            <a:off x="6447900" y="4518900"/>
            <a:ext cx="2696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rgbClr val="E8EAED"/>
                </a:solidFill>
              </a:rPr>
              <a:t>Аам Пора Шарбат</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sp>
        <p:nvSpPr>
          <p:cNvPr id="199" name="Google Shape;199;p19"/>
          <p:cNvSpPr txBox="1"/>
          <p:nvPr/>
        </p:nvSpPr>
        <p:spPr>
          <a:xfrm>
            <a:off x="4144775" y="4508950"/>
            <a:ext cx="219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rgbClr val="E8EAED"/>
                </a:solidFill>
              </a:rPr>
              <a:t>голь</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sp>
        <p:nvSpPr>
          <p:cNvPr id="200" name="Google Shape;200;p19"/>
          <p:cNvSpPr txBox="1"/>
          <p:nvPr/>
        </p:nvSpPr>
        <p:spPr>
          <a:xfrm>
            <a:off x="896225" y="4508950"/>
            <a:ext cx="219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rgbClr val="E8EAED"/>
                </a:solidFill>
              </a:rPr>
              <a:t>Баел Панна</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700"/>
              <a:t>ужин</a:t>
            </a:r>
            <a:endParaRPr sz="4700"/>
          </a:p>
        </p:txBody>
      </p:sp>
      <p:sp>
        <p:nvSpPr>
          <p:cNvPr id="206" name="Google Shape;206;p20"/>
          <p:cNvSpPr txBox="1"/>
          <p:nvPr>
            <p:ph idx="1" type="body"/>
          </p:nvPr>
        </p:nvSpPr>
        <p:spPr>
          <a:xfrm>
            <a:off x="1101450" y="1536450"/>
            <a:ext cx="3510000" cy="3398700"/>
          </a:xfrm>
          <a:prstGeom prst="rect">
            <a:avLst/>
          </a:prstGeom>
        </p:spPr>
        <p:txBody>
          <a:bodyPr anchorCtr="0" anchor="t" bIns="91425" lIns="91425" spcFirstLastPara="1" rIns="91425" wrap="square" tIns="91425">
            <a:normAutofit fontScale="25000" lnSpcReduction="20000"/>
          </a:bodyPr>
          <a:lstStyle/>
          <a:p>
            <a:pPr indent="0" lvl="0" marL="0" marR="38100" rtl="0" algn="l">
              <a:lnSpc>
                <a:spcPct val="128571"/>
              </a:lnSpc>
              <a:spcBef>
                <a:spcPts val="0"/>
              </a:spcBef>
              <a:spcAft>
                <a:spcPts val="0"/>
              </a:spcAft>
              <a:buNone/>
            </a:pPr>
            <a:r>
              <a:rPr b="1" lang="en-GB" sz="9600">
                <a:solidFill>
                  <a:srgbClr val="E8EAED"/>
                </a:solidFill>
                <a:latin typeface="Arial"/>
                <a:ea typeface="Arial"/>
                <a:cs typeface="Arial"/>
                <a:sym typeface="Arial"/>
              </a:rPr>
              <a:t>Еда</a:t>
            </a:r>
            <a:endParaRPr b="1" sz="9600">
              <a:solidFill>
                <a:srgbClr val="E8EAED"/>
              </a:solidFill>
              <a:latin typeface="Arial"/>
              <a:ea typeface="Arial"/>
              <a:cs typeface="Arial"/>
              <a:sym typeface="Arial"/>
            </a:endParaRPr>
          </a:p>
          <a:p>
            <a:pPr indent="0" lvl="0" marL="0" marR="38100" rtl="0" algn="l">
              <a:lnSpc>
                <a:spcPct val="128571"/>
              </a:lnSpc>
              <a:spcBef>
                <a:spcPts val="0"/>
              </a:spcBef>
              <a:spcAft>
                <a:spcPts val="0"/>
              </a:spcAft>
              <a:buNone/>
            </a:pPr>
            <a:r>
              <a:t/>
            </a:r>
            <a:endParaRPr b="1" sz="305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SzPct val="100000"/>
              <a:buChar char="-"/>
            </a:pPr>
            <a:r>
              <a:rPr lang="en-GB" sz="8400">
                <a:solidFill>
                  <a:srgbClr val="E8EAED"/>
                </a:solidFill>
                <a:latin typeface="Arial"/>
                <a:ea typeface="Arial"/>
                <a:cs typeface="Arial"/>
                <a:sym typeface="Arial"/>
              </a:rPr>
              <a:t>роти</a:t>
            </a:r>
            <a:endParaRPr sz="840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SzPct val="100000"/>
              <a:buChar char="-"/>
            </a:pPr>
            <a:r>
              <a:rPr lang="en-GB" sz="8400">
                <a:solidFill>
                  <a:srgbClr val="E8EAED"/>
                </a:solidFill>
                <a:latin typeface="Arial"/>
                <a:ea typeface="Arial"/>
                <a:cs typeface="Arial"/>
                <a:sym typeface="Arial"/>
              </a:rPr>
              <a:t>Тадка</a:t>
            </a:r>
            <a:endParaRPr sz="840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SzPct val="100000"/>
              <a:buChar char="-"/>
            </a:pPr>
            <a:r>
              <a:rPr lang="en-GB" sz="8400">
                <a:solidFill>
                  <a:srgbClr val="E8EAED"/>
                </a:solidFill>
                <a:latin typeface="Arial"/>
                <a:ea typeface="Arial"/>
                <a:cs typeface="Arial"/>
                <a:sym typeface="Arial"/>
              </a:rPr>
              <a:t>рис</a:t>
            </a:r>
            <a:endParaRPr sz="840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SzPct val="100000"/>
              <a:buChar char="-"/>
            </a:pPr>
            <a:r>
              <a:rPr lang="en-GB" sz="8400">
                <a:solidFill>
                  <a:srgbClr val="E8EAED"/>
                </a:solidFill>
                <a:latin typeface="Arial"/>
                <a:ea typeface="Arial"/>
                <a:cs typeface="Arial"/>
                <a:sym typeface="Arial"/>
              </a:rPr>
              <a:t>лучи</a:t>
            </a:r>
            <a:endParaRPr sz="840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Clr>
                <a:srgbClr val="E8EAED"/>
              </a:buClr>
              <a:buSzPct val="100000"/>
              <a:buFont typeface="Arial"/>
              <a:buChar char="-"/>
            </a:pPr>
            <a:r>
              <a:rPr lang="en-GB" sz="8400">
                <a:solidFill>
                  <a:srgbClr val="E8EAED"/>
                </a:solidFill>
                <a:latin typeface="Arial"/>
                <a:ea typeface="Arial"/>
                <a:cs typeface="Arial"/>
                <a:sym typeface="Arial"/>
              </a:rPr>
              <a:t>Гугни</a:t>
            </a:r>
            <a:endParaRPr sz="840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Clr>
                <a:srgbClr val="E8EAED"/>
              </a:buClr>
              <a:buSzPct val="100000"/>
              <a:buFont typeface="Arial"/>
              <a:buChar char="-"/>
            </a:pPr>
            <a:r>
              <a:rPr lang="en-GB" sz="8400">
                <a:solidFill>
                  <a:srgbClr val="E8EAED"/>
                </a:solidFill>
                <a:latin typeface="Arial"/>
                <a:ea typeface="Arial"/>
                <a:cs typeface="Arial"/>
                <a:sym typeface="Arial"/>
              </a:rPr>
              <a:t>сладости</a:t>
            </a:r>
            <a:endParaRPr sz="8400">
              <a:solidFill>
                <a:srgbClr val="E8EAED"/>
              </a:solidFill>
              <a:latin typeface="Arial"/>
              <a:ea typeface="Arial"/>
              <a:cs typeface="Arial"/>
              <a:sym typeface="Arial"/>
            </a:endParaRPr>
          </a:p>
          <a:p>
            <a:pPr indent="-361950" lvl="0" marL="457200" marR="38100" rtl="0" algn="l">
              <a:lnSpc>
                <a:spcPct val="128571"/>
              </a:lnSpc>
              <a:spcBef>
                <a:spcPts val="0"/>
              </a:spcBef>
              <a:spcAft>
                <a:spcPts val="0"/>
              </a:spcAft>
              <a:buClr>
                <a:srgbClr val="E8EAED"/>
              </a:buClr>
              <a:buSzPct val="100000"/>
              <a:buFont typeface="Arial"/>
              <a:buChar char="-"/>
            </a:pPr>
            <a:r>
              <a:rPr lang="en-GB" sz="8400">
                <a:solidFill>
                  <a:srgbClr val="E8EAED"/>
                </a:solidFill>
                <a:latin typeface="Arial"/>
                <a:ea typeface="Arial"/>
                <a:cs typeface="Arial"/>
                <a:sym typeface="Arial"/>
              </a:rPr>
              <a:t>соленья</a:t>
            </a:r>
            <a:endParaRPr sz="8400">
              <a:solidFill>
                <a:srgbClr val="E8EAED"/>
              </a:solidFill>
              <a:latin typeface="Arial"/>
              <a:ea typeface="Arial"/>
              <a:cs typeface="Arial"/>
              <a:sym typeface="Arial"/>
            </a:endParaRPr>
          </a:p>
          <a:p>
            <a:pPr indent="0" lvl="0" marL="45720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07" name="Google Shape;207;p20"/>
          <p:cNvPicPr preferRelativeResize="0"/>
          <p:nvPr/>
        </p:nvPicPr>
        <p:blipFill>
          <a:blip r:embed="rId3">
            <a:alphaModFix/>
          </a:blip>
          <a:stretch>
            <a:fillRect/>
          </a:stretch>
        </p:blipFill>
        <p:spPr>
          <a:xfrm>
            <a:off x="3872525" y="905850"/>
            <a:ext cx="2354637" cy="3530852"/>
          </a:xfrm>
          <a:prstGeom prst="rect">
            <a:avLst/>
          </a:prstGeom>
          <a:noFill/>
          <a:ln>
            <a:noFill/>
          </a:ln>
        </p:spPr>
      </p:pic>
      <p:pic>
        <p:nvPicPr>
          <p:cNvPr id="208" name="Google Shape;208;p20"/>
          <p:cNvPicPr preferRelativeResize="0"/>
          <p:nvPr/>
        </p:nvPicPr>
        <p:blipFill>
          <a:blip r:embed="rId4">
            <a:alphaModFix/>
          </a:blip>
          <a:stretch>
            <a:fillRect/>
          </a:stretch>
        </p:blipFill>
        <p:spPr>
          <a:xfrm>
            <a:off x="6460400" y="905858"/>
            <a:ext cx="2354624" cy="3567593"/>
          </a:xfrm>
          <a:prstGeom prst="rect">
            <a:avLst/>
          </a:prstGeom>
          <a:noFill/>
          <a:ln>
            <a:noFill/>
          </a:ln>
        </p:spPr>
      </p:pic>
      <p:sp>
        <p:nvSpPr>
          <p:cNvPr id="209" name="Google Shape;209;p20"/>
          <p:cNvSpPr txBox="1"/>
          <p:nvPr/>
        </p:nvSpPr>
        <p:spPr>
          <a:xfrm>
            <a:off x="4572000" y="4334050"/>
            <a:ext cx="219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rgbClr val="E8EAED"/>
                </a:solidFill>
              </a:rPr>
              <a:t>роти</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sp>
        <p:nvSpPr>
          <p:cNvPr id="210" name="Google Shape;210;p20"/>
          <p:cNvSpPr txBox="1"/>
          <p:nvPr/>
        </p:nvSpPr>
        <p:spPr>
          <a:xfrm>
            <a:off x="7039175" y="4390025"/>
            <a:ext cx="219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rgbClr val="E8EAED"/>
                </a:solidFill>
              </a:rPr>
              <a:t>Тадка</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  </a:t>
            </a:r>
            <a:endParaRPr/>
          </a:p>
        </p:txBody>
      </p:sp>
      <p:sp>
        <p:nvSpPr>
          <p:cNvPr id="216" name="Google Shape;216;p2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  </a:t>
            </a:r>
            <a:endParaRPr/>
          </a:p>
        </p:txBody>
      </p:sp>
      <p:pic>
        <p:nvPicPr>
          <p:cNvPr id="217" name="Google Shape;217;p21"/>
          <p:cNvPicPr preferRelativeResize="0"/>
          <p:nvPr/>
        </p:nvPicPr>
        <p:blipFill>
          <a:blip r:embed="rId3">
            <a:alphaModFix/>
          </a:blip>
          <a:stretch>
            <a:fillRect/>
          </a:stretch>
        </p:blipFill>
        <p:spPr>
          <a:xfrm>
            <a:off x="2696300" y="0"/>
            <a:ext cx="3751400" cy="2500925"/>
          </a:xfrm>
          <a:prstGeom prst="rect">
            <a:avLst/>
          </a:prstGeom>
          <a:noFill/>
          <a:ln>
            <a:noFill/>
          </a:ln>
        </p:spPr>
      </p:pic>
      <p:pic>
        <p:nvPicPr>
          <p:cNvPr id="218" name="Google Shape;218;p21"/>
          <p:cNvPicPr preferRelativeResize="0"/>
          <p:nvPr/>
        </p:nvPicPr>
        <p:blipFill rotWithShape="1">
          <a:blip r:embed="rId4">
            <a:alphaModFix/>
          </a:blip>
          <a:srcRect b="0" l="25445" r="0" t="0"/>
          <a:stretch/>
        </p:blipFill>
        <p:spPr>
          <a:xfrm>
            <a:off x="5883950" y="2537175"/>
            <a:ext cx="2872525" cy="2167324"/>
          </a:xfrm>
          <a:prstGeom prst="rect">
            <a:avLst/>
          </a:prstGeom>
          <a:noFill/>
          <a:ln>
            <a:noFill/>
          </a:ln>
        </p:spPr>
      </p:pic>
      <p:pic>
        <p:nvPicPr>
          <p:cNvPr id="219" name="Google Shape;219;p21"/>
          <p:cNvPicPr preferRelativeResize="0"/>
          <p:nvPr/>
        </p:nvPicPr>
        <p:blipFill>
          <a:blip r:embed="rId5">
            <a:alphaModFix/>
          </a:blip>
          <a:stretch>
            <a:fillRect/>
          </a:stretch>
        </p:blipFill>
        <p:spPr>
          <a:xfrm>
            <a:off x="269500" y="2571750"/>
            <a:ext cx="3604475" cy="2402976"/>
          </a:xfrm>
          <a:prstGeom prst="rect">
            <a:avLst/>
          </a:prstGeom>
          <a:noFill/>
          <a:ln>
            <a:noFill/>
          </a:ln>
        </p:spPr>
      </p:pic>
      <p:sp>
        <p:nvSpPr>
          <p:cNvPr id="220" name="Google Shape;220;p21"/>
          <p:cNvSpPr txBox="1"/>
          <p:nvPr/>
        </p:nvSpPr>
        <p:spPr>
          <a:xfrm>
            <a:off x="6542850" y="1105850"/>
            <a:ext cx="219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rgbClr val="E8EAED"/>
                </a:solidFill>
              </a:rPr>
              <a:t>лучи</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sp>
        <p:nvSpPr>
          <p:cNvPr id="221" name="Google Shape;221;p21"/>
          <p:cNvSpPr txBox="1"/>
          <p:nvPr/>
        </p:nvSpPr>
        <p:spPr>
          <a:xfrm>
            <a:off x="3873975" y="3542388"/>
            <a:ext cx="219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rgbClr val="E8EAED"/>
                </a:solidFill>
              </a:rPr>
              <a:t>соленья</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sp>
        <p:nvSpPr>
          <p:cNvPr id="222" name="Google Shape;222;p21"/>
          <p:cNvSpPr txBox="1"/>
          <p:nvPr/>
        </p:nvSpPr>
        <p:spPr>
          <a:xfrm>
            <a:off x="7005650" y="4624250"/>
            <a:ext cx="219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a:t>
            </a:r>
            <a:r>
              <a:rPr lang="en-GB" sz="1800">
                <a:solidFill>
                  <a:srgbClr val="E8EAED"/>
                </a:solidFill>
              </a:rPr>
              <a:t>Гугни</a:t>
            </a:r>
            <a:r>
              <a:rPr lang="en-GB" sz="1800">
                <a:solidFill>
                  <a:schemeClr val="lt1"/>
                </a:solidFill>
                <a:latin typeface="Lato"/>
                <a:ea typeface="Lato"/>
                <a:cs typeface="Lato"/>
                <a:sym typeface="Lato"/>
              </a:rPr>
              <a:t>)</a:t>
            </a:r>
            <a:endParaRPr sz="18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